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60" r:id="rId6"/>
    <p:sldId id="268" r:id="rId7"/>
    <p:sldId id="261" r:id="rId8"/>
    <p:sldId id="270" r:id="rId9"/>
    <p:sldId id="262" r:id="rId10"/>
    <p:sldId id="271" r:id="rId11"/>
    <p:sldId id="263" r:id="rId12"/>
    <p:sldId id="264" r:id="rId13"/>
    <p:sldId id="272" r:id="rId14"/>
    <p:sldId id="265" r:id="rId15"/>
    <p:sldId id="273" r:id="rId16"/>
    <p:sldId id="274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4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8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4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9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8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89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4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2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9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6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9E921-E0BE-447F-97C3-BE6B28FE35E4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47C0E-1844-482E-8C3F-CF01DB082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5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E1591EE-FFB7-4867-A9EB-1F6D3347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75" y="0"/>
            <a:ext cx="5372850" cy="490606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/>
              <a:t>Analysis of an act in Slay the Spire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/>
              <a:t>By Austin Jacobs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939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629A-7D66-4AA0-AC93-CEA1B239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building, sitting, table, night&#10;&#10;Description automatically generated">
            <a:extLst>
              <a:ext uri="{FF2B5EF4-FFF2-40B4-BE49-F238E27FC236}">
                <a16:creationId xmlns:a16="http://schemas.microsoft.com/office/drawing/2014/main" id="{BD13D3C0-12CC-42DE-8158-EDEC85799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67" y="1"/>
            <a:ext cx="7010400" cy="6858000"/>
          </a:xfrm>
        </p:spPr>
      </p:pic>
    </p:spTree>
    <p:extLst>
      <p:ext uri="{BB962C8B-B14F-4D97-AF65-F5344CB8AC3E}">
        <p14:creationId xmlns:p14="http://schemas.microsoft.com/office/powerpoint/2010/main" val="369765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goal is to defeat the boss</a:t>
            </a:r>
          </a:p>
          <a:p>
            <a:r>
              <a:rPr lang="en-US" dirty="0">
                <a:solidFill>
                  <a:schemeClr val="bg1"/>
                </a:solidFill>
              </a:rPr>
              <a:t>If the player reached 0 HP they lose, and the run is over</a:t>
            </a:r>
          </a:p>
        </p:txBody>
      </p:sp>
    </p:spTree>
    <p:extLst>
      <p:ext uri="{BB962C8B-B14F-4D97-AF65-F5344CB8AC3E}">
        <p14:creationId xmlns:p14="http://schemas.microsoft.com/office/powerpoint/2010/main" val="13724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Challenge to Overcome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Each room along the path to reach the boss contains a challenge or a reward</a:t>
            </a:r>
          </a:p>
          <a:p>
            <a:r>
              <a:rPr lang="en-US" dirty="0">
                <a:solidFill>
                  <a:schemeClr val="bg1"/>
                </a:solidFill>
              </a:rPr>
              <a:t>These include: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Enemies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Traps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Curses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Shops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Chests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Rest areas</a:t>
            </a:r>
          </a:p>
        </p:txBody>
      </p:sp>
    </p:spTree>
    <p:extLst>
      <p:ext uri="{BB962C8B-B14F-4D97-AF65-F5344CB8AC3E}">
        <p14:creationId xmlns:p14="http://schemas.microsoft.com/office/powerpoint/2010/main" val="179841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6D19-C887-4C02-AC72-3C2C92EF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1D502D4-7D24-4989-BF9E-BAF30A6E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529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After each combat, the player is rewarded with gold and a card to add to their deck</a:t>
            </a:r>
          </a:p>
          <a:p>
            <a:r>
              <a:rPr lang="en-US" dirty="0">
                <a:solidFill>
                  <a:schemeClr val="bg1"/>
                </a:solidFill>
              </a:rPr>
              <a:t>Some rooms have chests which contain powerful relics</a:t>
            </a:r>
          </a:p>
          <a:p>
            <a:r>
              <a:rPr lang="en-US" dirty="0">
                <a:solidFill>
                  <a:schemeClr val="bg1"/>
                </a:solidFill>
              </a:rPr>
              <a:t>Some rooms can have random events where a reward is given</a:t>
            </a:r>
          </a:p>
          <a:p>
            <a:r>
              <a:rPr lang="en-US" dirty="0">
                <a:solidFill>
                  <a:schemeClr val="bg1"/>
                </a:solidFill>
              </a:rPr>
              <a:t>Others contain random events where the player receives a reward at a price</a:t>
            </a:r>
          </a:p>
          <a:p>
            <a:r>
              <a:rPr lang="en-US" dirty="0">
                <a:solidFill>
                  <a:schemeClr val="bg1"/>
                </a:solidFill>
              </a:rPr>
              <a:t>The reward for defeating the boss at the end of the Act is a full restoration of their HP, gold, a rare card, and a choice from 3 powerful relics</a:t>
            </a:r>
          </a:p>
        </p:txBody>
      </p:sp>
    </p:spTree>
    <p:extLst>
      <p:ext uri="{BB962C8B-B14F-4D97-AF65-F5344CB8AC3E}">
        <p14:creationId xmlns:p14="http://schemas.microsoft.com/office/powerpoint/2010/main" val="4267697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016B-9D6C-463A-9888-B9435DB6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itting, black&#10;&#10;Description automatically generated">
            <a:extLst>
              <a:ext uri="{FF2B5EF4-FFF2-40B4-BE49-F238E27FC236}">
                <a16:creationId xmlns:a16="http://schemas.microsoft.com/office/drawing/2014/main" id="{3BECCB57-30D8-42BC-9049-30B4B101D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4" y="1501"/>
            <a:ext cx="8886092" cy="6856499"/>
          </a:xfrm>
        </p:spPr>
      </p:pic>
    </p:spTree>
    <p:extLst>
      <p:ext uri="{BB962C8B-B14F-4D97-AF65-F5344CB8AC3E}">
        <p14:creationId xmlns:p14="http://schemas.microsoft.com/office/powerpoint/2010/main" val="2452562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8BD1-E039-4493-8CBF-898C708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monitor, screen, television&#10;&#10;Description automatically generated">
            <a:extLst>
              <a:ext uri="{FF2B5EF4-FFF2-40B4-BE49-F238E27FC236}">
                <a16:creationId xmlns:a16="http://schemas.microsoft.com/office/drawing/2014/main" id="{EC5D908C-5687-49BC-89E9-77DC4F29F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8226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If the player reaches 0 HP, they lose</a:t>
            </a:r>
          </a:p>
          <a:p>
            <a:r>
              <a:rPr lang="en-US" dirty="0">
                <a:solidFill>
                  <a:schemeClr val="bg1"/>
                </a:solidFill>
              </a:rPr>
              <a:t>In essentially all combats, the only way for the player to progress is to win</a:t>
            </a:r>
          </a:p>
          <a:p>
            <a:r>
              <a:rPr lang="en-US" dirty="0">
                <a:solidFill>
                  <a:schemeClr val="bg1"/>
                </a:solidFill>
              </a:rPr>
              <a:t>The player is in the combat until either they, or the enemy, reach 0 HP</a:t>
            </a:r>
          </a:p>
          <a:p>
            <a:r>
              <a:rPr lang="en-US" dirty="0">
                <a:solidFill>
                  <a:schemeClr val="bg1"/>
                </a:solidFill>
              </a:rPr>
              <a:t>Some random events will give the player a choice between three unfavorable punishments</a:t>
            </a:r>
          </a:p>
        </p:txBody>
      </p:sp>
    </p:spTree>
    <p:extLst>
      <p:ext uri="{BB962C8B-B14F-4D97-AF65-F5344CB8AC3E}">
        <p14:creationId xmlns:p14="http://schemas.microsoft.com/office/powerpoint/2010/main" val="48197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This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Slay the Spire is a roguelike deckbuilding game</a:t>
            </a:r>
          </a:p>
          <a:p>
            <a:r>
              <a:rPr lang="en-US" dirty="0">
                <a:solidFill>
                  <a:schemeClr val="bg1"/>
                </a:solidFill>
              </a:rPr>
              <a:t>Each run, the player starts with a prebuilt deck</a:t>
            </a:r>
          </a:p>
          <a:p>
            <a:r>
              <a:rPr lang="en-US" dirty="0">
                <a:solidFill>
                  <a:schemeClr val="bg1"/>
                </a:solidFill>
              </a:rPr>
              <a:t>Random events and winning battles gives the player options to add, remove, or modify cards in their deck</a:t>
            </a:r>
          </a:p>
          <a:p>
            <a:r>
              <a:rPr lang="en-US" dirty="0">
                <a:solidFill>
                  <a:schemeClr val="bg1"/>
                </a:solidFill>
              </a:rPr>
              <a:t>Combat is turn based</a:t>
            </a:r>
          </a:p>
          <a:p>
            <a:r>
              <a:rPr lang="en-US" dirty="0">
                <a:solidFill>
                  <a:schemeClr val="bg1"/>
                </a:solidFill>
              </a:rPr>
              <a:t>Each turn, the player can play any number of cards whose total cost add up to the player’s mana</a:t>
            </a:r>
          </a:p>
          <a:p>
            <a:r>
              <a:rPr lang="en-US" dirty="0">
                <a:solidFill>
                  <a:schemeClr val="bg1"/>
                </a:solidFill>
              </a:rPr>
              <a:t>This analysis is of the first of four Acts</a:t>
            </a:r>
          </a:p>
        </p:txBody>
      </p:sp>
    </p:spTree>
    <p:extLst>
      <p:ext uri="{BB962C8B-B14F-4D97-AF65-F5344CB8AC3E}">
        <p14:creationId xmlns:p14="http://schemas.microsoft.com/office/powerpoint/2010/main" val="40632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player is tasked with reaching the top floor of the act</a:t>
            </a:r>
          </a:p>
          <a:p>
            <a:r>
              <a:rPr lang="en-US" dirty="0">
                <a:solidFill>
                  <a:schemeClr val="bg1"/>
                </a:solidFill>
              </a:rPr>
              <a:t>Along the way are enemies, random events, shops, and rest stops</a:t>
            </a:r>
          </a:p>
        </p:txBody>
      </p:sp>
    </p:spTree>
    <p:extLst>
      <p:ext uri="{BB962C8B-B14F-4D97-AF65-F5344CB8AC3E}">
        <p14:creationId xmlns:p14="http://schemas.microsoft.com/office/powerpoint/2010/main" val="376591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AF6C-C8FB-4537-9B2C-2FD4DECB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7d89311cfc6d7096a0f7bac1bcd7ae0d">
            <a:hlinkClick r:id="" action="ppaction://media"/>
            <a:extLst>
              <a:ext uri="{FF2B5EF4-FFF2-40B4-BE49-F238E27FC236}">
                <a16:creationId xmlns:a16="http://schemas.microsoft.com/office/drawing/2014/main" id="{DA8E719F-0CA9-4D5D-8794-7357E263A7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28575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39749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Slay the Spire takes place in large dangerous tower</a:t>
            </a:r>
          </a:p>
          <a:p>
            <a:r>
              <a:rPr lang="en-US" dirty="0">
                <a:solidFill>
                  <a:schemeClr val="bg1"/>
                </a:solidFill>
              </a:rPr>
              <a:t>The goal of the player is to reach the top of the tower and slay the Heart</a:t>
            </a:r>
          </a:p>
          <a:p>
            <a:r>
              <a:rPr lang="en-US" dirty="0">
                <a:solidFill>
                  <a:schemeClr val="bg1"/>
                </a:solidFill>
              </a:rPr>
              <a:t>The background of each room is a static image that changes the higher the player gets</a:t>
            </a:r>
          </a:p>
        </p:txBody>
      </p:sp>
    </p:spTree>
    <p:extLst>
      <p:ext uri="{BB962C8B-B14F-4D97-AF65-F5344CB8AC3E}">
        <p14:creationId xmlns:p14="http://schemas.microsoft.com/office/powerpoint/2010/main" val="3652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1B213-BBF0-4887-9746-1BAE1409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tore front at night&#10;&#10;Description automatically generated">
            <a:extLst>
              <a:ext uri="{FF2B5EF4-FFF2-40B4-BE49-F238E27FC236}">
                <a16:creationId xmlns:a16="http://schemas.microsoft.com/office/drawing/2014/main" id="{63392BBD-27D1-49C9-8760-B128EC3CC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5351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Beginning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At the beginning of a run, the player is met by </a:t>
            </a:r>
            <a:r>
              <a:rPr lang="en-US" dirty="0" err="1">
                <a:solidFill>
                  <a:schemeClr val="bg1"/>
                </a:solidFill>
              </a:rPr>
              <a:t>Neow</a:t>
            </a:r>
            <a:r>
              <a:rPr lang="en-US" dirty="0">
                <a:solidFill>
                  <a:schemeClr val="bg1"/>
                </a:solidFill>
              </a:rPr>
              <a:t>, a big whale-like creature</a:t>
            </a:r>
          </a:p>
          <a:p>
            <a:r>
              <a:rPr lang="en-US" dirty="0" err="1">
                <a:solidFill>
                  <a:schemeClr val="bg1"/>
                </a:solidFill>
              </a:rPr>
              <a:t>Neow</a:t>
            </a:r>
            <a:r>
              <a:rPr lang="en-US" dirty="0">
                <a:solidFill>
                  <a:schemeClr val="bg1"/>
                </a:solidFill>
              </a:rPr>
              <a:t> offers the player a bonus</a:t>
            </a:r>
          </a:p>
          <a:p>
            <a:r>
              <a:rPr lang="en-US" dirty="0">
                <a:solidFill>
                  <a:schemeClr val="bg1"/>
                </a:solidFill>
              </a:rPr>
              <a:t>The bonus improves based on the player’s performance in the previous run</a:t>
            </a:r>
          </a:p>
        </p:txBody>
      </p:sp>
    </p:spTree>
    <p:extLst>
      <p:ext uri="{BB962C8B-B14F-4D97-AF65-F5344CB8AC3E}">
        <p14:creationId xmlns:p14="http://schemas.microsoft.com/office/powerpoint/2010/main" val="428079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98C6-4FFC-4498-860B-93359CC7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table, sitting, building&#10;&#10;Description automatically generated">
            <a:extLst>
              <a:ext uri="{FF2B5EF4-FFF2-40B4-BE49-F238E27FC236}">
                <a16:creationId xmlns:a16="http://schemas.microsoft.com/office/drawing/2014/main" id="{23C0FC5C-93DB-4679-88E7-E409E4D13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3639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last room in the act is a boss</a:t>
            </a:r>
          </a:p>
          <a:p>
            <a:r>
              <a:rPr lang="en-US" dirty="0">
                <a:solidFill>
                  <a:schemeClr val="bg1"/>
                </a:solidFill>
              </a:rPr>
              <a:t>In Act I, there are 3 bosses</a:t>
            </a:r>
          </a:p>
          <a:p>
            <a:r>
              <a:rPr lang="en-US" dirty="0">
                <a:solidFill>
                  <a:schemeClr val="bg1"/>
                </a:solidFill>
              </a:rPr>
              <a:t>Which boss you face is randomly chosen</a:t>
            </a:r>
          </a:p>
        </p:txBody>
      </p:sp>
    </p:spTree>
    <p:extLst>
      <p:ext uri="{BB962C8B-B14F-4D97-AF65-F5344CB8AC3E}">
        <p14:creationId xmlns:p14="http://schemas.microsoft.com/office/powerpoint/2010/main" val="1638227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407</Words>
  <Application>Microsoft Office PowerPoint</Application>
  <PresentationFormat>Widescreen</PresentationFormat>
  <Paragraphs>47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Tw Cen MT</vt:lpstr>
      <vt:lpstr>Office Theme</vt:lpstr>
      <vt:lpstr>Analysis of an act in Slay the Spire</vt:lpstr>
      <vt:lpstr>About This Level</vt:lpstr>
      <vt:lpstr>Concept</vt:lpstr>
      <vt:lpstr>PowerPoint Presentation</vt:lpstr>
      <vt:lpstr>Environment</vt:lpstr>
      <vt:lpstr>PowerPoint Presentation</vt:lpstr>
      <vt:lpstr>Beginning</vt:lpstr>
      <vt:lpstr>PowerPoint Presentation</vt:lpstr>
      <vt:lpstr>Ending</vt:lpstr>
      <vt:lpstr>PowerPoint Presentation</vt:lpstr>
      <vt:lpstr>Goal</vt:lpstr>
      <vt:lpstr>Challenge to Overcome</vt:lpstr>
      <vt:lpstr>PowerPoint Presentation</vt:lpstr>
      <vt:lpstr>Reward</vt:lpstr>
      <vt:lpstr>PowerPoint Presentation</vt:lpstr>
      <vt:lpstr>PowerPoint Presentation</vt:lpstr>
      <vt:lpstr>Failure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an act in Slay the Spire</dc:title>
  <dc:creator>Jacobs, Austin Maxwell</dc:creator>
  <cp:lastModifiedBy>Jacobs, Austin Maxwell</cp:lastModifiedBy>
  <cp:revision>6</cp:revision>
  <dcterms:created xsi:type="dcterms:W3CDTF">2020-01-26T21:55:43Z</dcterms:created>
  <dcterms:modified xsi:type="dcterms:W3CDTF">2020-01-26T22:32:52Z</dcterms:modified>
</cp:coreProperties>
</file>